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3" r:id="rId5"/>
    <p:sldId id="264" r:id="rId6"/>
    <p:sldId id="265" r:id="rId7"/>
    <p:sldId id="266" r:id="rId8"/>
    <p:sldId id="272" r:id="rId9"/>
    <p:sldId id="267" r:id="rId10"/>
    <p:sldId id="268" r:id="rId11"/>
    <p:sldId id="270" r:id="rId12"/>
    <p:sldId id="260" r:id="rId13"/>
    <p:sldId id="261" r:id="rId14"/>
    <p:sldId id="262" r:id="rId15"/>
    <p:sldId id="27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37"/>
    <p:restoredTop sz="94692"/>
  </p:normalViewPr>
  <p:slideViewPr>
    <p:cSldViewPr snapToGrid="0" snapToObjects="1">
      <p:cViewPr varScale="1">
        <p:scale>
          <a:sx n="151" d="100"/>
          <a:sy n="151" d="100"/>
        </p:scale>
        <p:origin x="232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9/24/18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9/24/18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9/24/18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9/24/18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9/24/18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B51525-952C-9F4D-8A3D-5C5213E0F8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pl-PL" dirty="0"/>
              <a:t>Zebranie wiejskie </a:t>
            </a:r>
            <a:br>
              <a:rPr lang="pl-PL" dirty="0"/>
            </a:br>
            <a:r>
              <a:rPr lang="pl-PL" dirty="0"/>
              <a:t>w Kiełpinie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96652F9-5676-EB44-9BDE-6FD01D1D2D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pl-PL" dirty="0"/>
              <a:t>SPRAWOZDANIE Z DZIAŁALNOŚCI SOŁECTWA ZA ROK 2017</a:t>
            </a:r>
          </a:p>
          <a:p>
            <a:pPr algn="ctr"/>
            <a:r>
              <a:rPr lang="pl-PL" dirty="0"/>
              <a:t>24.09.2018</a:t>
            </a:r>
          </a:p>
        </p:txBody>
      </p:sp>
    </p:spTree>
    <p:extLst>
      <p:ext uri="{BB962C8B-B14F-4D97-AF65-F5344CB8AC3E}">
        <p14:creationId xmlns:p14="http://schemas.microsoft.com/office/powerpoint/2010/main" val="1216473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DE159FD-9322-3E4D-9C38-1EFF4AE6E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II bieg </a:t>
            </a:r>
            <a:r>
              <a:rPr lang="pl-PL" b="1" dirty="0" err="1"/>
              <a:t>Arasmusa</a:t>
            </a:r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433B3F1-F6E9-3942-8F4F-EE571E57F49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l-PL" dirty="0"/>
              <a:t>Bieg organizowany przez „Akademię Biegową” Kiełpino, Stowarzyszenie „</a:t>
            </a:r>
            <a:r>
              <a:rPr lang="pl-PL" dirty="0" err="1"/>
              <a:t>Kiełpie</a:t>
            </a:r>
            <a:r>
              <a:rPr lang="pl-PL" dirty="0"/>
              <a:t>”, Parafię oraz Sołectwo Kiełpino. </a:t>
            </a:r>
          </a:p>
          <a:p>
            <a:r>
              <a:rPr lang="pl-PL" dirty="0"/>
              <a:t>W imprezie wzięło udział blisko 1500 sportowców.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3CAB08E7-E42B-B243-AC61-79EE2CB4BD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25006" y="1127120"/>
            <a:ext cx="6260660" cy="4141165"/>
          </a:xfrm>
        </p:spPr>
      </p:pic>
    </p:spTree>
    <p:extLst>
      <p:ext uri="{BB962C8B-B14F-4D97-AF65-F5344CB8AC3E}">
        <p14:creationId xmlns:p14="http://schemas.microsoft.com/office/powerpoint/2010/main" val="3913730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60C37E-313A-E74A-8BF9-13B460653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Przedstawienie herbu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3C12137B-9AC5-BF48-9E82-C455ADEF72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52489" y="374649"/>
            <a:ext cx="4749859" cy="5454747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DA0BD37-0A1D-F14B-86DC-FC935DE1952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/>
              <a:t>Logo wsi Kiełpino</a:t>
            </a:r>
          </a:p>
        </p:txBody>
      </p:sp>
    </p:spTree>
    <p:extLst>
      <p:ext uri="{BB962C8B-B14F-4D97-AF65-F5344CB8AC3E}">
        <p14:creationId xmlns:p14="http://schemas.microsoft.com/office/powerpoint/2010/main" val="871701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7C4836-7EDD-574F-846E-1FBC372DA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pl-PL" sz="4400" dirty="0"/>
              <a:t>Fundusz sołecki </a:t>
            </a:r>
            <a:br>
              <a:rPr lang="pl-PL" sz="4400" dirty="0"/>
            </a:br>
            <a:r>
              <a:rPr lang="pl-PL" sz="4400" dirty="0"/>
              <a:t>na rok 2019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EC67F9F-64B2-7E41-B8BA-C492358B07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65362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7C4836-7EDD-574F-846E-1FBC372DA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pl-PL" sz="4000" dirty="0"/>
              <a:t>Wystąpienie burmistrza kartuz</a:t>
            </a:r>
            <a:br>
              <a:rPr lang="pl-PL" sz="4000" dirty="0"/>
            </a:br>
            <a:r>
              <a:rPr lang="pl-PL" sz="4000" dirty="0"/>
              <a:t>M.G. </a:t>
            </a:r>
            <a:r>
              <a:rPr lang="pl-PL" sz="4000" dirty="0" err="1"/>
              <a:t>Gołuńskiego</a:t>
            </a:r>
            <a:endParaRPr lang="pl-PL" sz="4000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EC67F9F-64B2-7E41-B8BA-C492358B07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77210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7C4836-7EDD-574F-846E-1FBC372DA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pl-PL" sz="4400" dirty="0"/>
              <a:t>Dyskusja</a:t>
            </a:r>
            <a:br>
              <a:rPr lang="pl-PL" sz="4400" dirty="0"/>
            </a:br>
            <a:r>
              <a:rPr lang="pl-PL" sz="4400" dirty="0"/>
              <a:t>pytania mieszkańców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EC67F9F-64B2-7E41-B8BA-C492358B07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57378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7C4836-7EDD-574F-846E-1FBC372DA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pl-PL" sz="4400" dirty="0"/>
              <a:t>zakończenie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EC67F9F-64B2-7E41-B8BA-C492358B07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49643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7C4836-7EDD-574F-846E-1FBC372DA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pl-PL" sz="4400" dirty="0"/>
              <a:t>Przywitanie mieszkańców</a:t>
            </a:r>
            <a:br>
              <a:rPr lang="pl-PL" sz="4400" dirty="0"/>
            </a:br>
            <a:r>
              <a:rPr lang="pl-PL" sz="4400" dirty="0"/>
              <a:t>oraz zaproszonych gości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EC67F9F-64B2-7E41-B8BA-C492358B07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42013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7C4836-7EDD-574F-846E-1FBC372DA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l-PL" sz="4400" dirty="0"/>
              <a:t>Sprawozdanie sołtysa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EC67F9F-64B2-7E41-B8BA-C492358B07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3484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9F85544-C990-3148-9D43-704BEA645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Infrastruktura drogowa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AB9BD53-E4C3-0442-8AE2-5E63112B740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dirty="0"/>
              <a:t>ul. Długa – 240 m chodnika</a:t>
            </a:r>
          </a:p>
          <a:p>
            <a:r>
              <a:rPr lang="pl-PL" dirty="0"/>
              <a:t>ul. Szkolna – ponad 3 tyś. płyt </a:t>
            </a:r>
            <a:r>
              <a:rPr lang="pl-PL" dirty="0" err="1"/>
              <a:t>Yoombo</a:t>
            </a:r>
            <a:endParaRPr lang="pl-PL" dirty="0"/>
          </a:p>
          <a:p>
            <a:r>
              <a:rPr lang="pl-PL" dirty="0"/>
              <a:t>zjazd do jeziora Kiełpińskiego od ul. Starowiejskiej</a:t>
            </a:r>
          </a:p>
          <a:p>
            <a:r>
              <a:rPr lang="pl-PL" dirty="0"/>
              <a:t>chodnik na ul. Dworcowej</a:t>
            </a:r>
          </a:p>
          <a:p>
            <a:r>
              <a:rPr lang="pl-PL" dirty="0"/>
              <a:t>utwardzenie ul. Świerkowej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18BC4EA-D8D9-7F42-A8F0-6C767171CBD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l-PL" dirty="0"/>
              <a:t>nowe punkty świetlne</a:t>
            </a:r>
          </a:p>
          <a:p>
            <a:r>
              <a:rPr lang="pl-PL" dirty="0"/>
              <a:t>podwyższenie przejścia dla pieszych na ul. Długiej</a:t>
            </a:r>
          </a:p>
          <a:p>
            <a:pPr marL="0" indent="0">
              <a:buNone/>
            </a:pP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5685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9F85544-C990-3148-9D43-704BEA645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Inne inwestycje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AB9BD53-E4C3-0442-8AE2-5E63112B740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dirty="0"/>
              <a:t>początek rozbudowy kanalizacji na ul. Kartuskiej</a:t>
            </a:r>
          </a:p>
          <a:p>
            <a:r>
              <a:rPr lang="pl-PL" dirty="0"/>
              <a:t>w Lesznie na ul. Słonecznej czyszczono rowy melioracyjne</a:t>
            </a:r>
          </a:p>
          <a:p>
            <a:r>
              <a:rPr lang="pl-PL" dirty="0"/>
              <a:t>zbudowanie studni chłonnej na ul. Gen. Maczka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18BC4EA-D8D9-7F42-A8F0-6C767171CBD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l-PL" dirty="0"/>
              <a:t>trwa rozbudowa i termomodernizacja szkoły</a:t>
            </a:r>
          </a:p>
          <a:p>
            <a:r>
              <a:rPr lang="pl-PL" dirty="0"/>
              <a:t>nowa wiata i tablica informacyjna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58936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9F85544-C990-3148-9D43-704BEA645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Działania </a:t>
            </a:r>
            <a:r>
              <a:rPr lang="pl-PL" dirty="0" err="1"/>
              <a:t>społeczno</a:t>
            </a:r>
            <a:r>
              <a:rPr lang="pl-PL" dirty="0"/>
              <a:t> - kulturalne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AB9BD53-E4C3-0442-8AE2-5E63112B740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dirty="0"/>
              <a:t>harcerze oraz mieszkańcy sprzątali obszar wokół rzeki Raduni</a:t>
            </a:r>
          </a:p>
          <a:p>
            <a:r>
              <a:rPr lang="pl-PL" dirty="0"/>
              <a:t>w czerwcu odbyły się III Sobótki między jeziorami</a:t>
            </a:r>
          </a:p>
          <a:p>
            <a:r>
              <a:rPr lang="pl-PL" dirty="0"/>
              <a:t>Bal Seniora „U </a:t>
            </a:r>
            <a:r>
              <a:rPr lang="pl-PL" dirty="0" err="1"/>
              <a:t>Rychertów</a:t>
            </a:r>
            <a:r>
              <a:rPr lang="pl-PL" dirty="0"/>
              <a:t>”</a:t>
            </a:r>
          </a:p>
          <a:p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18BC4EA-D8D9-7F42-A8F0-6C767171CBD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l-PL" dirty="0"/>
              <a:t>„Wieniec dożynkowy”- I miejsce w gminie Kartuzy, a II miejsce na dożynkach powiatowych w Stężycy</a:t>
            </a:r>
          </a:p>
        </p:txBody>
      </p:sp>
    </p:spTree>
    <p:extLst>
      <p:ext uri="{BB962C8B-B14F-4D97-AF65-F5344CB8AC3E}">
        <p14:creationId xmlns:p14="http://schemas.microsoft.com/office/powerpoint/2010/main" val="1318073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DE159FD-9322-3E4D-9C38-1EFF4AE6E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„Wieniec dożynkowy”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433B3F1-F6E9-3942-8F4F-EE571E57F49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/>
              <a:t>I miejsce w gminie Kartuzy, a II miejsce na dożynkach powiatowych w Stężycy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A2991399-3CC5-AE40-8473-F2C754A5E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0869" y="798973"/>
            <a:ext cx="3795636" cy="254155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BD30EEC-7C61-FB4E-9E7C-3FB448EEE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146" y="2951687"/>
            <a:ext cx="3690390" cy="2451080"/>
          </a:xfrm>
          <a:prstGeom prst="rect">
            <a:avLst/>
          </a:prstGeo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2DAB054A-B29A-7247-ABFA-4B27A0756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717770" y="612731"/>
            <a:ext cx="3659187" cy="2433359"/>
          </a:xfr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F0871250-A046-3740-950B-2F65ED9E87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6287" y="3205491"/>
            <a:ext cx="3964800" cy="263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110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DE159FD-9322-3E4D-9C38-1EFF4AE6E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premiera książki  Dariusza </a:t>
            </a:r>
            <a:r>
              <a:rPr lang="pl-PL" dirty="0" err="1"/>
              <a:t>Dolatowskiego</a:t>
            </a:r>
            <a:r>
              <a:rPr lang="pl-PL" dirty="0"/>
              <a:t> o Kiełpinie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AF7DF917-CE05-3742-8E98-D56D1B9583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29213" y="1178719"/>
            <a:ext cx="5842000" cy="3898900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433B3F1-F6E9-3942-8F4F-EE571E57F49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/>
              <a:t>13.08.2018r. </a:t>
            </a:r>
          </a:p>
          <a:p>
            <a:r>
              <a:rPr lang="pl-PL" dirty="0"/>
              <a:t>najważniejsze wydarzenie kulturalne</a:t>
            </a:r>
          </a:p>
          <a:p>
            <a:r>
              <a:rPr lang="pl-PL" dirty="0"/>
              <a:t>pierwsza taka publikacja w gminie Kartuzy</a:t>
            </a:r>
          </a:p>
        </p:txBody>
      </p:sp>
    </p:spTree>
    <p:extLst>
      <p:ext uri="{BB962C8B-B14F-4D97-AF65-F5344CB8AC3E}">
        <p14:creationId xmlns:p14="http://schemas.microsoft.com/office/powerpoint/2010/main" val="4135027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DE159FD-9322-3E4D-9C38-1EFF4AE6E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I Kartuski Bieg Pamięci Żołnierzy Wyklętych</a:t>
            </a:r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433B3F1-F6E9-3942-8F4F-EE571E57F49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l-PL" dirty="0"/>
              <a:t>11 marca 2017r. w Kiełpinie odbył się I Kartuski Bieg Pamięci Żołnierzy Wyklętych im. ppor. Zdzisława </a:t>
            </a:r>
            <a:r>
              <a:rPr lang="pl-PL" dirty="0" err="1"/>
              <a:t>Badochy</a:t>
            </a:r>
            <a:r>
              <a:rPr lang="pl-PL" dirty="0"/>
              <a:t> „Żelaznego”. Organizatorami biegu byli Związek Piłsudczyków RP Oddział Kaszubsko-Pomorski w Kartuzach (prezesem zarządu oddziału jest Tomasz Kocent), Rada Sołecka w Kiełpinie wraz sołtysem Mirosławem </a:t>
            </a:r>
            <a:r>
              <a:rPr lang="pl-PL" dirty="0" err="1"/>
              <a:t>Paczoska</a:t>
            </a:r>
            <a:r>
              <a:rPr lang="pl-PL" dirty="0"/>
              <a:t> i KLUB Amator Kiełpino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5E71C560-1FAD-2C42-AD29-5FDCF03D6A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3488" y="1136404"/>
            <a:ext cx="6013450" cy="3983529"/>
          </a:xfrm>
        </p:spPr>
      </p:pic>
    </p:spTree>
    <p:extLst>
      <p:ext uri="{BB962C8B-B14F-4D97-AF65-F5344CB8AC3E}">
        <p14:creationId xmlns:p14="http://schemas.microsoft.com/office/powerpoint/2010/main" val="3636429657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a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Galeria</Template>
  <TotalTime>30</TotalTime>
  <Words>277</Words>
  <Application>Microsoft Macintosh PowerPoint</Application>
  <PresentationFormat>Panoramiczny</PresentationFormat>
  <Paragraphs>41</Paragraphs>
  <Slides>15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18" baseType="lpstr">
      <vt:lpstr>Arial</vt:lpstr>
      <vt:lpstr>Gill Sans MT</vt:lpstr>
      <vt:lpstr>Galeria</vt:lpstr>
      <vt:lpstr>Zebranie wiejskie  w Kiełpinie</vt:lpstr>
      <vt:lpstr>Przywitanie mieszkańców oraz zaproszonych gości</vt:lpstr>
      <vt:lpstr>Sprawozdanie sołtysa</vt:lpstr>
      <vt:lpstr>Infrastruktura drogowa</vt:lpstr>
      <vt:lpstr>Inne inwestycje</vt:lpstr>
      <vt:lpstr>Działania społeczno - kulturalne</vt:lpstr>
      <vt:lpstr>„Wieniec dożynkowy”</vt:lpstr>
      <vt:lpstr>premiera książki  Dariusza Dolatowskiego o Kiełpinie</vt:lpstr>
      <vt:lpstr>I Kartuski Bieg Pamięci Żołnierzy Wyklętych</vt:lpstr>
      <vt:lpstr>II bieg Arasmusa</vt:lpstr>
      <vt:lpstr>Przedstawienie herbu</vt:lpstr>
      <vt:lpstr>Fundusz sołecki  na rok 2019</vt:lpstr>
      <vt:lpstr>Wystąpienie burmistrza kartuz M.G. Gołuńskiego</vt:lpstr>
      <vt:lpstr>Dyskusja pytania mieszkańców</vt:lpstr>
      <vt:lpstr>zakończenie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Zebranie wiejskie  w Kiełpinie</dc:title>
  <dc:creator>Łukasz Grzenkowicz</dc:creator>
  <cp:lastModifiedBy>Łukasz Grzenkowicz</cp:lastModifiedBy>
  <cp:revision>4</cp:revision>
  <dcterms:created xsi:type="dcterms:W3CDTF">2018-09-22T06:08:08Z</dcterms:created>
  <dcterms:modified xsi:type="dcterms:W3CDTF">2018-09-24T05:50:11Z</dcterms:modified>
</cp:coreProperties>
</file>