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>
        <p:scale>
          <a:sx n="81" d="100"/>
          <a:sy n="81" d="100"/>
        </p:scale>
        <p:origin x="-2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D1B7-8903-4B6A-B525-47A01BEC14A6}" type="datetimeFigureOut">
              <a:rPr lang="pl-PL" smtClean="0"/>
              <a:t>02.09.2022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7985-AAE6-48F5-8375-E50775B52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D1B7-8903-4B6A-B525-47A01BEC14A6}" type="datetimeFigureOut">
              <a:rPr lang="pl-PL" smtClean="0"/>
              <a:t>02.09.2022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7985-AAE6-48F5-8375-E50775B52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D1B7-8903-4B6A-B525-47A01BEC14A6}" type="datetimeFigureOut">
              <a:rPr lang="pl-PL" smtClean="0"/>
              <a:t>02.09.2022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7985-AAE6-48F5-8375-E50775B52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D1B7-8903-4B6A-B525-47A01BEC14A6}" type="datetimeFigureOut">
              <a:rPr lang="pl-PL" smtClean="0"/>
              <a:t>02.09.2022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7985-AAE6-48F5-8375-E50775B52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D1B7-8903-4B6A-B525-47A01BEC14A6}" type="datetimeFigureOut">
              <a:rPr lang="pl-PL" smtClean="0"/>
              <a:t>02.09.2022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7985-AAE6-48F5-8375-E50775B52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D1B7-8903-4B6A-B525-47A01BEC14A6}" type="datetimeFigureOut">
              <a:rPr lang="pl-PL" smtClean="0"/>
              <a:t>02.09.2022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7985-AAE6-48F5-8375-E50775B52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D1B7-8903-4B6A-B525-47A01BEC14A6}" type="datetimeFigureOut">
              <a:rPr lang="pl-PL" smtClean="0"/>
              <a:t>02.09.2022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7985-AAE6-48F5-8375-E50775B52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D1B7-8903-4B6A-B525-47A01BEC14A6}" type="datetimeFigureOut">
              <a:rPr lang="pl-PL" smtClean="0"/>
              <a:t>02.09.2022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7985-AAE6-48F5-8375-E50775B52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D1B7-8903-4B6A-B525-47A01BEC14A6}" type="datetimeFigureOut">
              <a:rPr lang="pl-PL" smtClean="0"/>
              <a:t>02.09.2022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7985-AAE6-48F5-8375-E50775B5217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D1B7-8903-4B6A-B525-47A01BEC14A6}" type="datetimeFigureOut">
              <a:rPr lang="pl-PL" smtClean="0"/>
              <a:t>02.09.2022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77985-AAE6-48F5-8375-E50775B5217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D1B7-8903-4B6A-B525-47A01BEC14A6}" type="datetimeFigureOut">
              <a:rPr lang="pl-PL" smtClean="0"/>
              <a:t>02.09.2022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77985-AAE6-48F5-8375-E50775B5217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1C77985-AAE6-48F5-8375-E50775B52172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C4D1B7-8903-4B6A-B525-47A01BEC14A6}" type="datetimeFigureOut">
              <a:rPr lang="pl-PL" smtClean="0"/>
              <a:t>02.09.2022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51638C2-5FCB-4661-AB1B-BF05CB419C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SPRAWOZDANIE </a:t>
            </a:r>
            <a:r>
              <a:rPr lang="pl-PL" dirty="0" smtClean="0"/>
              <a:t>ZA ROK 2021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63C5B249-B650-44BB-ADE0-A33142D87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Mirosław Paczoska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71F6F80C-6BF6-494B-9CE6-37371AECE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780" y="339362"/>
            <a:ext cx="1585484" cy="182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25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5AB9776-62B3-41A9-BDAC-40DE383F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612775"/>
            <a:ext cx="3932237" cy="1600200"/>
          </a:xfrm>
        </p:spPr>
        <p:txBody>
          <a:bodyPr/>
          <a:lstStyle/>
          <a:p>
            <a:r>
              <a:rPr lang="pl-PL" b="1" dirty="0"/>
              <a:t>WRZESIEŃ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2" y="1223209"/>
            <a:ext cx="4662654" cy="5253791"/>
          </a:xfrm>
        </p:spPr>
        <p:txBody>
          <a:bodyPr>
            <a:normAutofit fontScale="85000" lnSpcReduction="10000"/>
          </a:bodyPr>
          <a:lstStyle/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Narodowe Czytanie</a:t>
            </a: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Pierwsze w historii dożynki parafialne 12 września 2021 roku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dniu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 września 2021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roku odbył się V Bieg Żelaznego- Kartuskiego Biegu Pamięci Żołnierzy Wyklętych- Tropem Wilczym organizatorzy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Związek Piłsudczyków RP Okręg Kaszubsko- Pomorski, sołectwo Kiełpino, Harcerze, Przedszkole „Aniołek”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dziękują wszystkim instytucjom , sponsorom, mieszkańcom za pomoc oraz udział w sportowo- patriotycznej uroczystości. Zaproszonych gości obecny był Pan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Piotr Karczewski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doradca prezydenta RP, oto kilka zdjęć z wydarzenia. Nasza miejscowość sportem stoi, również byłem uczestnikiem biegu.</a:t>
            </a: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września zebranie wiejskie w sprawie funduszu sołeckiego. Inwestycje do realizacji na 2022</a:t>
            </a: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6DAD981B-84A5-43CD-970D-012AE52B1E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77" y="336126"/>
            <a:ext cx="5565792" cy="2641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DC123178-2CCE-41A1-85F0-A9ECD469E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77" y="3242569"/>
            <a:ext cx="2842297" cy="3133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7789ED9F-4D00-44FB-9D66-6E50ADA14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70" y="3208558"/>
            <a:ext cx="2535699" cy="3201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1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2" y="1223209"/>
            <a:ext cx="4662654" cy="5253791"/>
          </a:xfrm>
        </p:spPr>
        <p:txBody>
          <a:bodyPr>
            <a:normAutofit/>
          </a:bodyPr>
          <a:lstStyle/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Wsparcie działalności Stowarzyszenia Kręgu Arasmusa – 5000,00zł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Utwardzenie płytami Yombo ul. Marii Konopnickiej 15000,00 zł</a:t>
            </a: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Ławki na ul. Długiej 3 sztuki- 2600,00 zł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Ogrodzenie placu zabaw 10000,00zł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Utwardzenie płytami Yombo ul. Wrzosowa 15000,00zł</a:t>
            </a:r>
          </a:p>
          <a:p>
            <a:pPr marL="285750" lvl="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Utwardzenie płytami Yombo ul. Leśna 12424,50zl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43F214C-667E-4A4A-A860-60CD7A5CA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76" y="220133"/>
            <a:ext cx="4546600" cy="6062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5AB9776-62B3-41A9-BDAC-40DE383F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612775"/>
            <a:ext cx="3932237" cy="1600200"/>
          </a:xfrm>
        </p:spPr>
        <p:txBody>
          <a:bodyPr/>
          <a:lstStyle/>
          <a:p>
            <a:r>
              <a:rPr lang="pl-PL" b="1" dirty="0"/>
              <a:t>PAŹDZIERNIK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2" y="1223209"/>
            <a:ext cx="4662654" cy="525379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Plebiscyt Dziennika Bałtyckiego </a:t>
            </a:r>
          </a:p>
          <a:p>
            <a:pPr lvl="0" algn="l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Dziękuje wszystkim, że oddaliście na mnie głos Konkursie Plebiscytowego pod nazwą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„Mistrzowie Agro 2021”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kategorii sołtys roku.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nami pierwszy etap konkursu, zostałem wybrany spośród 36 kandydatów z powiatu kartuskiego, otrzymałem od Państwa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357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głosów. Na poziomie wojewódzkim 5 lokata- super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C3A3791E-F39B-4E6F-9560-96E239C0FC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507" y="379045"/>
            <a:ext cx="2841129" cy="584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6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1" y="1223209"/>
            <a:ext cx="4589129" cy="525379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Infrastruktura drogowa</a:t>
            </a:r>
          </a:p>
          <a:p>
            <a:pPr marL="285750" lvl="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Utwardzenie płytami Yoombo              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ul. Starowiejska od Leszna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Utwardzenie płytami Yoombo-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ul. Cukiernicza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Utwardzenie płytami Yoombo- ul. Leśna, od ul Osiedlowej, kontynuacja z funduszu sołeckiego w 2022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Utwardzenie płytami Yoombo- ul. Urocza, mieszkańcy dokończyli II etap w grudniu</a:t>
            </a: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Poprawa wyjazdu na ul. Szkolnej – obok Centrum ogrodniczego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376DE97-1B65-4123-A5C7-393A6977A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91" y="485413"/>
            <a:ext cx="3996341" cy="5991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1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1" y="1223209"/>
            <a:ext cx="4589129" cy="5253791"/>
          </a:xfrm>
        </p:spPr>
        <p:txBody>
          <a:bodyPr>
            <a:normAutofit fontScale="92500" lnSpcReduction="10000"/>
          </a:bodyPr>
          <a:lstStyle/>
          <a:p>
            <a:pPr marL="285750" lvl="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Utwardzenie płytami Yoombo- ul. Marii Konopnickiej kontynuacja z funduszu sołeckiego w 2022</a:t>
            </a:r>
            <a:endParaRPr lang="pl-PL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Utwardzenie płytami Yoombo- ul. Leśna, od ul Osiedlowej, kontynuacja z funduszu sołeckiego w 2022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Postawienie znaków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ulicowskazów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 tym miejscu pragnę podziękować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Pani Lucynie U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która wielokrotnie zgłaszała uwagi , w sprawie braku znaków informacyjnych do Urzędu Gminy w Kartuzach,  nowe znaki ul. Słonecznej, ul. Sikorskiego, ul J. Hallera, ul. Ks Arasmusa . Dzięki Państwa uwagom , bezpiecznie może dojechać karetka pogotowia, a nawet kurier.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Poprawa wyjazdu na ul. Szkolnej – obok Centrum ogrodniczego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8A6CCF4B-8650-465C-9392-2CD94DD14C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74" y="1223209"/>
            <a:ext cx="5290103" cy="3196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0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1" y="1223209"/>
            <a:ext cx="4589129" cy="525379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października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 Seniora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impreza integracyjna dla mieszkańców tradycyjnie w gospodarstwie „U Rychertów”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3F7C59E1-7B3C-4729-8AB0-D032C6EB5D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63" y="2314152"/>
            <a:ext cx="6106159" cy="3925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9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5AB9776-62B3-41A9-BDAC-40DE383F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612775"/>
            <a:ext cx="3932237" cy="1600200"/>
          </a:xfrm>
        </p:spPr>
        <p:txBody>
          <a:bodyPr/>
          <a:lstStyle/>
          <a:p>
            <a:r>
              <a:rPr lang="pl-PL" b="1" dirty="0"/>
              <a:t>LISTOPAD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1" y="1223209"/>
            <a:ext cx="4589129" cy="5253791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Spotkanie autorskie z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Franciszkiem Szczęsnym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Zespół Regionalny „Kaszuby”  w Kiełpinie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listopad zebranie rady sołeckiej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Spotkanie z mieszkańcami w sprawie ul. Leśnej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Głosowanie Mistrzowie Agro na sołtysa roku etap wojewódzki – bardzo wynik 5 miejsce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3986516-2BFA-4C8B-9F01-4B3F262457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33" y="594500"/>
            <a:ext cx="4910667" cy="2386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1A2B5E8A-28A0-4A90-AAD6-1E591E72D9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532" y="3275237"/>
            <a:ext cx="4910667" cy="3274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37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5AB9776-62B3-41A9-BDAC-40DE383F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612775"/>
            <a:ext cx="3932237" cy="1600200"/>
          </a:xfrm>
        </p:spPr>
        <p:txBody>
          <a:bodyPr/>
          <a:lstStyle/>
          <a:p>
            <a:r>
              <a:rPr lang="pl-PL" b="1" dirty="0"/>
              <a:t>GRUDZIEŃ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1" y="1223209"/>
            <a:ext cx="4589129" cy="5253791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Budowa kolejnego odcinka chodnika ul. Długa.(450m) Otwarcie ul. Starowiejskiej. Wylanie nowego dywanika na ul. Kartuskiej – Leszno. Wycinka drzew na stadionie oraz na ul. Szkolnej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Wydanie kolejnej książki o mieszkańcach Kiełpina- autor Franciszek Szczęsny „Zakazana miłość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Zawody Mikołajkowe w podnoszeniu ciężarów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Paczka św. Michała oraz paczka świąteczna dla dwóch rodzin- pracujemy i wspieramy potrzebujących. W tym miejscu dziękuję członkom rady sołeckiej oraz sponsorom- za prawdziwy dar serca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Gmina Kartuzy otrzymała dofinasowanie na przebudowę przejścia na ul. Szkolnej( termin 2022)</a:t>
            </a:r>
            <a:endParaRPr lang="pl-PL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0DA96EB-B6AA-4604-BDED-183E329000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31" y="237788"/>
            <a:ext cx="2416791" cy="3191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E42E24C2-45AB-4885-9685-144AC601356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31" y="3804969"/>
            <a:ext cx="5305200" cy="25489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7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138" y="300342"/>
            <a:ext cx="4589129" cy="6371391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Turniej Tenisa stołowego kategoria oldbojów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Wydanie kolejnej książki o mieszkańcach Kiełpina- autor Franciszek Szczęsny „Zakazana miłość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grudnia uchwalenie budżetu gminy Kartuzy- inwestycje do realizacji 2022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Przebudowa ul. Leśnej 70 tyś, przebudowa ul. Szkolnej 555tyś,Przebudowa ul. Uroczej i Pięknej kwota 100 tyś,. Przebudowa ul. Orzeszkowej 200 tyś,Kiełpino- trasa rowerowa 130 tyś, utwardzenie ul. Bema 20 tyś, rozbudowa sieci kanalizacji sanitarnej- 30tyś- dokumentacja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 grudzień spotkanie świąteczne rady sołeckiej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kern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Kiełpino, Kartuzy. 2,6 mln zł na nowe place zabaw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Burmistrz Kartuz podpisał już umowę na realizację zadania pn. Budowa placu zabaw i budowa wiaty przy budynku Szkoły Podstawowej w Kiełpinie oraz Budowa placu zabaw i budowa wiaty przy Szkole Podstawowej Nr 5 w Kartuzach.</a:t>
            </a: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l-PL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F6874E35-3369-45B4-A82D-8A67D6EF27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88" y="523080"/>
            <a:ext cx="5272520" cy="2536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88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51638C2-5FCB-4661-AB1B-BF05CB419C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</a:t>
            </a:r>
          </a:p>
        </p:txBody>
      </p:sp>
    </p:spTree>
    <p:extLst>
      <p:ext uri="{BB962C8B-B14F-4D97-AF65-F5344CB8AC3E}">
        <p14:creationId xmlns:p14="http://schemas.microsoft.com/office/powerpoint/2010/main" val="23330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5AB9776-62B3-41A9-BDAC-40DE383F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50" y="-612775"/>
            <a:ext cx="3932237" cy="1600200"/>
          </a:xfrm>
        </p:spPr>
        <p:txBody>
          <a:bodyPr/>
          <a:lstStyle/>
          <a:p>
            <a:r>
              <a:rPr lang="pl-PL" b="1" dirty="0"/>
              <a:t>STYCZEŃ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2" y="1223209"/>
            <a:ext cx="4662654" cy="4342607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dniu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stycznia 2021 roku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budynku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„Wspólna chata”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godzinie 16.00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odbyło się pierwsze, w tym roku spotkanie z dzielnicowym Panem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Arturem Socha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Jeśli jesteś świadkiem łamania prawa, nie czujesz się bezpieczny. Przyjdź porozmawiaj- wspólnie można rozwiązać wiele problemów, a przy okazji zobacz piękny zabytkowy obiekt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„Wspólna Chata”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starostwa powiatowego złożyłem pismo do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Strategii Powiatu Kartuskiego.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sprawie ul. Długa, Osiedlowa (projekt chodnika 2022) i Raduńska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624F3657-881E-4861-99E0-8A411BDCA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95" y="2074375"/>
            <a:ext cx="4100771" cy="270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68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5AB9776-62B3-41A9-BDAC-40DE383F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612775"/>
            <a:ext cx="3932237" cy="1600200"/>
          </a:xfrm>
        </p:spPr>
        <p:txBody>
          <a:bodyPr/>
          <a:lstStyle/>
          <a:p>
            <a:r>
              <a:rPr lang="pl-PL" b="1" dirty="0"/>
              <a:t>LUTY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2" y="1223208"/>
            <a:ext cx="5215661" cy="5152191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luty zebranie rady sołeckiej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budynku „Wspólna Chata” zamontowano czujnik powietrza, otwierając stronę kielpino.eu każdego dnia można odczytać dane- jakie jest nasze powietrze</a:t>
            </a: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sprawie ul. Długa, Osiedlowa (projekt chodnika 2022) i Raduńska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Zawsze w tym miesiącu dostarczałem do Państwa nakazy płatnicze na kolejny rok. Niestety część radnych 28.10.2020r. podjęła uchwałę o zniesieniu inkaso dla sołtysa. Jako radny nie mogę tych dokumentów dostarczyć do domu- przepisy prawa.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spcAft>
                <a:spcPts val="10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9771A425-6F01-4C48-8BF4-15CE1A87EA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95" y="1603727"/>
            <a:ext cx="4486872" cy="2195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8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5AB9776-62B3-41A9-BDAC-40DE383F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612775"/>
            <a:ext cx="3932237" cy="1600200"/>
          </a:xfrm>
        </p:spPr>
        <p:txBody>
          <a:bodyPr/>
          <a:lstStyle/>
          <a:p>
            <a:r>
              <a:rPr lang="pl-PL" b="1" dirty="0"/>
              <a:t>MARZEC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2" y="1223209"/>
            <a:ext cx="4662654" cy="4342607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Członkowie rady sołeckiej, sołtys, mieszkańcy-rozprowadzają maseczki wśród mieszkańców</a:t>
            </a: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Spotkanie robocze na ul. Raduńskiej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Inicjatywa obywatelska mieszkańców ul. Marii Konopnickiej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23.marzec zebranie rady sołeckiej forma on-line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5AB9776-62B3-41A9-BDAC-40DE383F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612775"/>
            <a:ext cx="3932237" cy="1600200"/>
          </a:xfrm>
        </p:spPr>
        <p:txBody>
          <a:bodyPr/>
          <a:lstStyle/>
          <a:p>
            <a:r>
              <a:rPr lang="pl-PL" b="1" dirty="0"/>
              <a:t>KWIECIEŃ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2" y="1223209"/>
            <a:ext cx="4662654" cy="4342607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Zgłosiłem potrzeby mieszkańców do strategii gminy Kartuzy  2040 roku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Interwencja w sprawie funkcjonowania poczty w Kiełpinie- w Gdańsku i Warszawie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Spotkanie z mieszkańcami w sprawie ul. Bema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7B3EA0AC-37D7-4BE6-B830-74B21095D0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68" y="492369"/>
            <a:ext cx="5425024" cy="4009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5AB9776-62B3-41A9-BDAC-40DE383F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612775"/>
            <a:ext cx="3932237" cy="1600200"/>
          </a:xfrm>
        </p:spPr>
        <p:txBody>
          <a:bodyPr/>
          <a:lstStyle/>
          <a:p>
            <a:r>
              <a:rPr lang="pl-PL" b="1" dirty="0"/>
              <a:t>MAJ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2" y="1223209"/>
            <a:ext cx="4662654" cy="4342607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Nasadzanie kwiatów przy parkanie na ul. Długiej, podziękowanie dla dla Pani Lewandowskiej za sponsoring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Sprzątanie terenu wokół rzeki Radunia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Utwardzenie odcinaka 450m ul .Raduńskiej dywanikiem asfaltowym I etap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825BB891-1131-4C94-BF4F-4A37A5DCE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82" y="930132"/>
            <a:ext cx="4836460" cy="3627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63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5AB9776-62B3-41A9-BDAC-40DE383F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612775"/>
            <a:ext cx="3932237" cy="1600200"/>
          </a:xfrm>
        </p:spPr>
        <p:txBody>
          <a:bodyPr/>
          <a:lstStyle/>
          <a:p>
            <a:r>
              <a:rPr lang="pl-PL" b="1" dirty="0"/>
              <a:t>CZERWIEC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2" y="1223209"/>
            <a:ext cx="4662654" cy="4342607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czerwca obchodziliśmy rocznicę – urodziny 100-lat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Małgorzaty Blok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Braliśmy udział w Konkursie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„Piękna Wieś”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etap gminny zajęliśmy II miejsce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Interwencje    w sprawie braku wody na ul. Starowiejskiej</a:t>
            </a:r>
          </a:p>
          <a:p>
            <a:pPr marL="34290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czerwiec warsztaty artystyczne i animacje sportowe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9C8D73D0-A580-4BA2-A075-9CFE07982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33" y="789455"/>
            <a:ext cx="5574367" cy="3407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94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5AB9776-62B3-41A9-BDAC-40DE383F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612775"/>
            <a:ext cx="3932237" cy="1600200"/>
          </a:xfrm>
        </p:spPr>
        <p:txBody>
          <a:bodyPr/>
          <a:lstStyle/>
          <a:p>
            <a:r>
              <a:rPr lang="pl-PL" b="1" dirty="0"/>
              <a:t>LIPIEC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2" y="1223209"/>
            <a:ext cx="4662654" cy="4342607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Naprawa ławek na stadionie przez firmę meble Brzeski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794144F4-CDD1-451B-B006-5C4BF1D5BB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608" y="2032547"/>
            <a:ext cx="5992516" cy="3989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3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75AB9776-62B3-41A9-BDAC-40DE383F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-612775"/>
            <a:ext cx="3932237" cy="1600200"/>
          </a:xfrm>
        </p:spPr>
        <p:txBody>
          <a:bodyPr/>
          <a:lstStyle/>
          <a:p>
            <a:r>
              <a:rPr lang="pl-PL" b="1" dirty="0"/>
              <a:t>SIERPIEŃ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BED309DB-E12F-4743-94B2-5C5F8CD12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072" y="1223209"/>
            <a:ext cx="4662654" cy="4342607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Zebranie rady sołeckiej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Przylegani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111</TotalTime>
  <Words>894</Words>
  <Application>Microsoft Office PowerPoint</Application>
  <PresentationFormat>Niestandardowy</PresentationFormat>
  <Paragraphs>98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Przyleganie</vt:lpstr>
      <vt:lpstr>SPRAWOZDANIE ZA ROK 2021</vt:lpstr>
      <vt:lpstr>STYCZEŃ</vt:lpstr>
      <vt:lpstr>LUTY</vt:lpstr>
      <vt:lpstr>MARZEC</vt:lpstr>
      <vt:lpstr>KWIECIEŃ</vt:lpstr>
      <vt:lpstr>MAJ</vt:lpstr>
      <vt:lpstr>CZERWIEC</vt:lpstr>
      <vt:lpstr>LIPIEC</vt:lpstr>
      <vt:lpstr>SIERPIEŃ</vt:lpstr>
      <vt:lpstr>WRZESIEŃ</vt:lpstr>
      <vt:lpstr>Prezentacja programu PowerPoint</vt:lpstr>
      <vt:lpstr>PAŹDZIERNIK</vt:lpstr>
      <vt:lpstr>Prezentacja programu PowerPoint</vt:lpstr>
      <vt:lpstr>Prezentacja programu PowerPoint</vt:lpstr>
      <vt:lpstr>Prezentacja programu PowerPoint</vt:lpstr>
      <vt:lpstr>LISTOPAD</vt:lpstr>
      <vt:lpstr>GRUDZIEŃ</vt:lpstr>
      <vt:lpstr>Prezentacja programu PowerPoint</vt:lpstr>
      <vt:lpstr>Dziękuję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2021</dc:title>
  <dc:creator>Dawid Bucior</dc:creator>
  <cp:lastModifiedBy>Mirek</cp:lastModifiedBy>
  <cp:revision>4</cp:revision>
  <dcterms:created xsi:type="dcterms:W3CDTF">2022-08-30T18:29:46Z</dcterms:created>
  <dcterms:modified xsi:type="dcterms:W3CDTF">2022-09-02T15:30:26Z</dcterms:modified>
</cp:coreProperties>
</file>