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3" r:id="rId6"/>
    <p:sldId id="264" r:id="rId7"/>
    <p:sldId id="265" r:id="rId8"/>
    <p:sldId id="266" r:id="rId9"/>
    <p:sldId id="267" r:id="rId10"/>
    <p:sldId id="261" r:id="rId11"/>
    <p:sldId id="268" r:id="rId12"/>
    <p:sldId id="262" r:id="rId13"/>
    <p:sldId id="269" r:id="rId14"/>
    <p:sldId id="270" r:id="rId15"/>
    <p:sldId id="271" r:id="rId16"/>
    <p:sldId id="272" r:id="rId17"/>
    <p:sldId id="274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20016" autoAdjust="0"/>
    <p:restoredTop sz="94660"/>
  </p:normalViewPr>
  <p:slideViewPr>
    <p:cSldViewPr snapToGrid="0">
      <p:cViewPr>
        <p:scale>
          <a:sx n="78" d="100"/>
          <a:sy n="78" d="100"/>
        </p:scale>
        <p:origin x="-103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8116DCE-9CB3-4D36-A763-FB81C3F24E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50DF6FAA-31DD-49CE-B812-EE62F8E665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DEC3809D-C9EE-419B-89E5-570D663B8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2E4AF-9F62-4697-8B72-6860350C3B6C}" type="datetimeFigureOut">
              <a:rPr lang="pl-PL" smtClean="0"/>
              <a:t>19.09.2021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AE49D16C-D305-4348-A77C-0479B92BA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673F5C96-8EBA-4747-8AA1-DCB052897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CF193-4A80-484E-8D6C-0D6F5F91661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7421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98885FE-0E78-4C12-B691-D98C2767D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01863749-1AF0-466A-829F-4AC7424E5D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3E3BB885-49E7-47B7-8FEC-200C8370F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2E4AF-9F62-4697-8B72-6860350C3B6C}" type="datetimeFigureOut">
              <a:rPr lang="pl-PL" smtClean="0"/>
              <a:t>19.09.2021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31004149-EEAF-4E47-B264-9EDEB2408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263A8C1E-0AA6-4AF8-87D4-E2E214E36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CF193-4A80-484E-8D6C-0D6F5F91661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8116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A37B0BFA-4A84-4058-8E3E-716C2E313D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451F6A41-4792-4CA7-B067-F28DC48D55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9EEB9374-7D70-4ABB-A920-C96BB9C1F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2E4AF-9F62-4697-8B72-6860350C3B6C}" type="datetimeFigureOut">
              <a:rPr lang="pl-PL" smtClean="0"/>
              <a:t>19.09.2021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0CE1F487-EF97-4EFD-92BE-C8E0C94A5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95A44960-821F-4845-9529-8111C3665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CF193-4A80-484E-8D6C-0D6F5F91661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2840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1E1F087-B9FB-453E-A154-BE3AEDDD9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64533693-61F7-4044-9AF2-95A48731A5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D30C90A-4C5A-4AA5-835A-42E25910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2E4AF-9F62-4697-8B72-6860350C3B6C}" type="datetimeFigureOut">
              <a:rPr lang="pl-PL" smtClean="0"/>
              <a:t>19.09.2021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7C564B65-2280-48F0-822A-3B4D2D714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ADAB6AA9-CBDB-48A0-B2DF-953943241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CF193-4A80-484E-8D6C-0D6F5F91661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3752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474A9FB-6AC5-40AD-A53D-B3B4919CA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3BCB6A16-96C7-4786-8661-1099596D17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D73E50E4-7C5E-42B9-88FD-015FBDD5D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2E4AF-9F62-4697-8B72-6860350C3B6C}" type="datetimeFigureOut">
              <a:rPr lang="pl-PL" smtClean="0"/>
              <a:t>19.09.2021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897A9C1C-58E8-4ECE-A2D7-ACC07CA37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B748E54B-FA65-4FEB-9FB6-C9B541552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CF193-4A80-484E-8D6C-0D6F5F91661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7561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A6DC48C-2F93-4C0E-8BEA-FA26676C2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8917A59C-2D3F-49D1-9716-A8DBA9237E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BBB4977A-2D2C-473C-A443-B4C344EA96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943E1568-D606-400B-9D0E-B07EFB45C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2E4AF-9F62-4697-8B72-6860350C3B6C}" type="datetimeFigureOut">
              <a:rPr lang="pl-PL" smtClean="0"/>
              <a:t>19.09.2021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ED5DFBD4-21BA-4CAC-BA56-9A131B501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F2971794-804D-4CEA-AA27-940F2FCC3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CF193-4A80-484E-8D6C-0D6F5F91661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7026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C3F5B32-AD96-4235-9E5E-CF0D597A5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A6C0DC64-223F-4E35-A6DC-522179B7DD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D8AB303C-79A5-414D-8934-C1F1FD0AD5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638D5258-F03B-4F47-BF78-BF7B48B3D8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3F2D6781-DB03-40A2-ACCA-334317B78B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94DF30A1-57E5-4915-AE6B-218AFAE32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2E4AF-9F62-4697-8B72-6860350C3B6C}" type="datetimeFigureOut">
              <a:rPr lang="pl-PL" smtClean="0"/>
              <a:t>19.09.2021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1047E735-3459-40BF-B3C1-568D4E3A8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904F2258-7D01-41F0-99B3-449E0C9FF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CF193-4A80-484E-8D6C-0D6F5F91661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8246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3FA4798-7787-4ED7-A794-AE9F530BC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2D16722D-345E-4E01-8079-AFD419038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2E4AF-9F62-4697-8B72-6860350C3B6C}" type="datetimeFigureOut">
              <a:rPr lang="pl-PL" smtClean="0"/>
              <a:t>19.09.2021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5EC580E5-D933-4FBE-8ED6-1580A9B30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183759A9-CDCE-481D-ABE4-4090E0E32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CF193-4A80-484E-8D6C-0D6F5F91661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9442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B877C487-5606-4625-9BBE-48FA5B253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2E4AF-9F62-4697-8B72-6860350C3B6C}" type="datetimeFigureOut">
              <a:rPr lang="pl-PL" smtClean="0"/>
              <a:t>19.09.2021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DE87B1FC-41A9-4347-866C-9ECFB222B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62924408-1596-464E-8448-67ECF2D13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CF193-4A80-484E-8D6C-0D6F5F91661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2286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830B803-3FF2-4610-AB18-D8CB3EAA6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E577B2B-F831-47D6-8357-D0E9EA684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F9EF4A07-3615-4A80-A924-FE681AFD8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B6E099A8-D50E-4CF2-BAAC-4431A26F6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2E4AF-9F62-4697-8B72-6860350C3B6C}" type="datetimeFigureOut">
              <a:rPr lang="pl-PL" smtClean="0"/>
              <a:t>19.09.2021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E7982CB7-CF1E-4B1D-874A-90837A08D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153AF328-E63F-49C1-BAE4-2A5ABB9BE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CF193-4A80-484E-8D6C-0D6F5F91661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3206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0EABB27-9FEA-4822-A135-018B982E0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DFE74011-AB48-47F5-99E9-12E816F666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46AF7546-872C-4444-BA24-10E28FE670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BB4BE225-FAFC-4195-864F-DC3126DC0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2E4AF-9F62-4697-8B72-6860350C3B6C}" type="datetimeFigureOut">
              <a:rPr lang="pl-PL" smtClean="0"/>
              <a:t>19.09.2021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C28BEACB-D53F-46A9-8F3B-600EE550C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D05ED42F-8B2F-4049-9FD8-21BBC664B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CF193-4A80-484E-8D6C-0D6F5F91661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2930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12B7F1C3-29BB-4E29-8D98-785244761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585B3CDA-B422-4618-99F3-B9B258E9F2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99876953-4A48-453B-89E5-60178364F1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2E4AF-9F62-4697-8B72-6860350C3B6C}" type="datetimeFigureOut">
              <a:rPr lang="pl-PL" smtClean="0"/>
              <a:t>19.09.2021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1D021F16-9826-4F61-9EEF-869DB1D770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761D2467-F035-41E6-8A23-108BA82D80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CF193-4A80-484E-8D6C-0D6F5F91661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6948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kielpino.eu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744DA4A-1AB8-43FC-BB90-78D0603601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Sprawozdanie z działalności sołectwa Kiełpino za rok 2020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56EE53C3-32AB-465A-9D17-FB086CAD59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sz="1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Zebranie wiejskie 20.09.2021</a:t>
            </a:r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FAC785B0-4D7E-4779-AE42-FA77C76EAD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88" y="412323"/>
            <a:ext cx="1646658" cy="189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005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D5B8889-290E-4B7B-B262-40DB98456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Marzec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197BE9D-9196-4D96-8507-1BDCE5FEA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>
            <a:normAutofit/>
          </a:bodyPr>
          <a:lstStyle/>
          <a:p>
            <a:r>
              <a:rPr lang="pl-PL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Niestety początki </a:t>
            </a:r>
            <a:r>
              <a:rPr lang="pl-PL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koronowirusa</a:t>
            </a:r>
            <a:r>
              <a:rPr lang="pl-PL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uniemożliwiły realizację wielu przedsięwzięć kulturalnych. Jednak rada sołecka w </a:t>
            </a:r>
            <a:r>
              <a:rPr lang="pl-PL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Kielpinie</a:t>
            </a:r>
            <a:r>
              <a:rPr lang="pl-PL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aktywnie działa na rzecz sołectwa szyjąc maseczki dla seniorów, które były rozprowadzane. Również robiłem zakupy osobom starszym, jeśli miałem taki zgłoszenie</a:t>
            </a:r>
            <a:endParaRPr lang="pl-PL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2400" b="1" dirty="0">
                <a:effectLst/>
                <a:ea typeface="Times New Roman" panose="02020603050405020304" pitchFamily="18" charset="0"/>
              </a:rPr>
              <a:t>Dnia 1 marca 2020 r.</a:t>
            </a:r>
            <a:r>
              <a:rPr lang="pl-PL" sz="2400" dirty="0">
                <a:effectLst/>
                <a:ea typeface="Times New Roman" panose="02020603050405020304" pitchFamily="18" charset="0"/>
              </a:rPr>
              <a:t> na stadionie w Kiełpinie odbył się IV KARTUSKI BIEG PAMIĘCI ŻOŁNIERZY WYKLĘTYCH „BIEG ŻELAZNEGO”</a:t>
            </a:r>
          </a:p>
          <a:p>
            <a:r>
              <a:rPr lang="pl-PL" sz="2400" b="1" dirty="0"/>
              <a:t>11 marzec </a:t>
            </a:r>
            <a:r>
              <a:rPr lang="pl-PL" sz="2400" dirty="0"/>
              <a:t>spotkanie z członkami stowarzyszenia Krąg </a:t>
            </a:r>
            <a:r>
              <a:rPr lang="pl-PL" sz="2400" dirty="0" err="1"/>
              <a:t>Arasmusa</a:t>
            </a:r>
            <a:r>
              <a:rPr lang="pl-PL" sz="2400" dirty="0"/>
              <a:t> Dzień Sołtysa. </a:t>
            </a:r>
          </a:p>
          <a:p>
            <a:r>
              <a:rPr lang="pl-PL" sz="2400" dirty="0"/>
              <a:t>„Zawsze Razem” – wieczornica obchodów Dnia Kobiet, Dnia Mężczyzn i Dnia </a:t>
            </a:r>
            <a:r>
              <a:rPr lang="pl-PL" sz="2400" dirty="0" err="1"/>
              <a:t>Sołysa</a:t>
            </a:r>
            <a:r>
              <a:rPr lang="pl-PL" sz="2400" dirty="0"/>
              <a:t> zorganizowana w świetlicy „Wspólna Chata”</a:t>
            </a:r>
          </a:p>
        </p:txBody>
      </p:sp>
    </p:spTree>
    <p:extLst>
      <p:ext uri="{BB962C8B-B14F-4D97-AF65-F5344CB8AC3E}">
        <p14:creationId xmlns:p14="http://schemas.microsoft.com/office/powerpoint/2010/main" val="36919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C07BA95-6885-4C28-9959-B10F84B27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IV Bieg Żelaznego w Kiełpinie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F8510040-C663-45CE-8DC4-51B57934BC7B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438400"/>
            <a:ext cx="4872789" cy="3409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xmlns="" id="{0B68277B-0596-4D94-B449-1C2716174410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38400"/>
            <a:ext cx="5257800" cy="34097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3442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F57201BF-0E08-461E-A946-6146C40A009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365" y="847056"/>
            <a:ext cx="9247172" cy="46874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76115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D5B8889-290E-4B7B-B262-40DB98456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Kwiecień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197BE9D-9196-4D96-8507-1BDCE5FEA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47389"/>
            <a:ext cx="10515600" cy="2895685"/>
          </a:xfrm>
        </p:spPr>
        <p:txBody>
          <a:bodyPr>
            <a:normAutofit/>
          </a:bodyPr>
          <a:lstStyle/>
          <a:p>
            <a:pPr marL="0" lvl="0" indent="0">
              <a:lnSpc>
                <a:spcPct val="115000"/>
              </a:lnSpc>
              <a:spcAft>
                <a:spcPts val="1000"/>
              </a:spcAft>
              <a:buSzPts val="1000"/>
              <a:buNone/>
              <a:tabLst>
                <a:tab pos="457200" algn="l"/>
              </a:tabLst>
            </a:pPr>
            <a:r>
              <a:rPr lang="pl-PL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Zamontowanie kolejnych punktów świetlnych </a:t>
            </a:r>
            <a:r>
              <a:rPr lang="pl-PL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tj</a:t>
            </a:r>
            <a:r>
              <a:rPr lang="pl-PL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 lamy solarne na ulicy Osiedlowej i 2 na odcinku zjazd do j. Kiełpińskiego Dużego.  Oświetlenie wykonano  w ramach projektu OZE.</a:t>
            </a:r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231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D5B8889-290E-4B7B-B262-40DB98456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Maj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197BE9D-9196-4D96-8507-1BDCE5FEA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47389"/>
            <a:ext cx="10515600" cy="2895685"/>
          </a:xfrm>
        </p:spPr>
        <p:txBody>
          <a:bodyPr>
            <a:normAutofit/>
          </a:bodyPr>
          <a:lstStyle/>
          <a:p>
            <a:pPr marL="0" lvl="0" indent="0">
              <a:lnSpc>
                <a:spcPct val="115000"/>
              </a:lnSpc>
              <a:spcAft>
                <a:spcPts val="1000"/>
              </a:spcAft>
              <a:buSzPts val="1000"/>
              <a:buNone/>
              <a:tabLst>
                <a:tab pos="457200" algn="l"/>
              </a:tabLst>
            </a:pPr>
            <a:r>
              <a:rPr lang="pl-PL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Planowany Dzień Seniora z powodu epidemii koronawirusa się nie odbył</a:t>
            </a:r>
          </a:p>
          <a:p>
            <a:pPr marL="0" lvl="0" indent="0">
              <a:lnSpc>
                <a:spcPct val="115000"/>
              </a:lnSpc>
              <a:spcAft>
                <a:spcPts val="1000"/>
              </a:spcAft>
              <a:buSzPts val="1000"/>
              <a:buNone/>
              <a:tabLst>
                <a:tab pos="457200" algn="l"/>
              </a:tabLst>
            </a:pPr>
            <a:r>
              <a:rPr lang="pl-PL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 maja odbyło się szczepienie psów w sołectwie Kiełpino</a:t>
            </a:r>
          </a:p>
        </p:txBody>
      </p:sp>
    </p:spTree>
    <p:extLst>
      <p:ext uri="{BB962C8B-B14F-4D97-AF65-F5344CB8AC3E}">
        <p14:creationId xmlns:p14="http://schemas.microsoft.com/office/powerpoint/2010/main" val="1056574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D5B8889-290E-4B7B-B262-40DB98456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Czerwiec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197BE9D-9196-4D96-8507-1BDCE5FEA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85915"/>
            <a:ext cx="10515600" cy="2895685"/>
          </a:xfrm>
        </p:spPr>
        <p:txBody>
          <a:bodyPr>
            <a:normAutofit fontScale="92500" lnSpcReduction="10000"/>
          </a:bodyPr>
          <a:lstStyle/>
          <a:p>
            <a:pPr marL="0" lvl="0" indent="0">
              <a:lnSpc>
                <a:spcPct val="115000"/>
              </a:lnSpc>
              <a:spcAft>
                <a:spcPts val="1000"/>
              </a:spcAft>
              <a:buSzPts val="1000"/>
              <a:buNone/>
              <a:tabLst>
                <a:tab pos="457200" algn="l"/>
              </a:tabLst>
            </a:pPr>
            <a:r>
              <a:rPr lang="pl-PL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	Interwencja, którą to zainicjowałem, wizja lokalna rady sołeckiej  zakupu od gminy działki 10/4 o powierzchni ok.455m2 przez firmę </a:t>
            </a:r>
            <a:r>
              <a:rPr lang="pl-PL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Karud</a:t>
            </a:r>
            <a:r>
              <a:rPr lang="pl-PL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Radni nie wyrazili zgody Firma miała zamiar wykonanie ogrzewania gazowego.</a:t>
            </a:r>
          </a:p>
          <a:p>
            <a:pPr marL="0" lvl="0" indent="0">
              <a:lnSpc>
                <a:spcPct val="115000"/>
              </a:lnSpc>
              <a:spcAft>
                <a:spcPts val="1000"/>
              </a:spcAft>
              <a:buSzPts val="1000"/>
              <a:buNone/>
              <a:tabLst>
                <a:tab pos="457200" algn="l"/>
              </a:tabLst>
            </a:pPr>
            <a:r>
              <a:rPr lang="pl-PL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	Wykonanie ogrodzenia na stadionie</a:t>
            </a:r>
          </a:p>
        </p:txBody>
      </p:sp>
    </p:spTree>
    <p:extLst>
      <p:ext uri="{BB962C8B-B14F-4D97-AF65-F5344CB8AC3E}">
        <p14:creationId xmlns:p14="http://schemas.microsoft.com/office/powerpoint/2010/main" val="341782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D5B8889-290E-4B7B-B262-40DB98456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Lipiec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197BE9D-9196-4D96-8507-1BDCE5FEA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90688"/>
            <a:ext cx="10106024" cy="4595811"/>
          </a:xfrm>
        </p:spPr>
        <p:txBody>
          <a:bodyPr>
            <a:noAutofit/>
          </a:bodyPr>
          <a:lstStyle/>
          <a:p>
            <a:pPr marL="0" lvl="0" indent="0" algn="just">
              <a:lnSpc>
                <a:spcPct val="115000"/>
              </a:lnSpc>
              <a:spcAft>
                <a:spcPts val="1000"/>
              </a:spcAft>
              <a:buSzPts val="1000"/>
              <a:buNone/>
              <a:tabLst>
                <a:tab pos="457200" algn="l"/>
              </a:tabLst>
            </a:pPr>
            <a:r>
              <a:rPr lang="pl-PL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3.07.2020 r. złożyłem pismo do </a:t>
            </a:r>
            <a:r>
              <a:rPr lang="pl-PL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ZDP  w Kartuzach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SzPts val="1000"/>
              <a:buNone/>
              <a:tabLst>
                <a:tab pos="457200" algn="l"/>
              </a:tabLst>
            </a:pPr>
            <a:r>
              <a:rPr lang="pl-PL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Rada sołecka wraz z sołtysem zwraca się z wnioskiem o poprawę bezpieczeństwa na </a:t>
            </a:r>
            <a:r>
              <a:rPr lang="pl-PL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ul. Osiedlowej i ulicy Raduńskiej</a:t>
            </a:r>
            <a:r>
              <a:rPr lang="pl-PL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Na wyżej wymienianych drogach na gminnie dochodzi do łamania prawa. W trosce o bezpieczeństwo sugerujemy, w przyszłości budowa chodnika na ulicy Osiedlowej. Mieszkańcy apelują o postawienie progu zwalniającego, załączam pismo Państwa </a:t>
            </a:r>
            <a:r>
              <a:rPr lang="pl-PL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Jarzębińskich</a:t>
            </a:r>
            <a:r>
              <a:rPr lang="pl-PL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 kwietnia 2020 roku. Prosimy o ponowne rozpatrzenie pisma, jako sołtys po rozmowach z mieszkańcami składam- inną propozycję o rozebraniu obecnego progu, który jest zbyt niski,   a postawienie nowego w miejscu  po wspólnej analizie. Rada sołecka jako organ doradczy ? opiniuje o poprawę nawierzchni w formie dywanika na ulicy Raduńskiej, która od wielu lat czeka na modernizację. Te postulaty zostały zgłoszone do </a:t>
            </a:r>
            <a:r>
              <a:rPr lang="pl-PL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Strategii Rozwoju Powiatu Kartuskiego </a:t>
            </a:r>
            <a:r>
              <a:rPr lang="pl-PL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 kolejne lata.</a:t>
            </a:r>
          </a:p>
          <a:p>
            <a:pPr marL="0" lvl="0" indent="0">
              <a:lnSpc>
                <a:spcPct val="115000"/>
              </a:lnSpc>
              <a:spcAft>
                <a:spcPts val="1000"/>
              </a:spcAft>
              <a:buSzPts val="1000"/>
              <a:buNone/>
              <a:tabLst>
                <a:tab pos="457200" algn="l"/>
              </a:tabLs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373248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D5B8889-290E-4B7B-B262-40DB98456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Sierpień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197BE9D-9196-4D96-8507-1BDCE5FEA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7064"/>
            <a:ext cx="10106024" cy="4595811"/>
          </a:xfrm>
        </p:spPr>
        <p:txBody>
          <a:bodyPr>
            <a:noAutofit/>
          </a:bodyPr>
          <a:lstStyle/>
          <a:p>
            <a:pPr marL="0" lvl="0" indent="0" algn="just">
              <a:lnSpc>
                <a:spcPct val="115000"/>
              </a:lnSpc>
              <a:spcAft>
                <a:spcPts val="1000"/>
              </a:spcAft>
              <a:buSzPts val="1000"/>
              <a:buNone/>
              <a:tabLst>
                <a:tab pos="457200" algn="l"/>
              </a:tabLst>
            </a:pPr>
            <a:r>
              <a:rPr lang="pl-PL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	</a:t>
            </a:r>
            <a:r>
              <a:rPr lang="pl-PL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 ul. Długiej </a:t>
            </a:r>
            <a:r>
              <a:rPr lang="pl-PL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wykonano w centrum miejscowości nowy dywanik asfaltowy oraz chodnik inwestycja finansowana przez starostwo i gminę Kartuzy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SzPts val="1000"/>
              <a:buNone/>
              <a:tabLst>
                <a:tab pos="457200" algn="l"/>
              </a:tabLst>
            </a:pPr>
            <a:r>
              <a:rPr lang="pl-PL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	20.08.2020 r. zebranie wiejskie sołectwa Kiełpino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SzPts val="1000"/>
              <a:buNone/>
              <a:tabLst>
                <a:tab pos="457200" algn="l"/>
              </a:tabLst>
            </a:pPr>
            <a:r>
              <a:rPr lang="pl-PL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 czasie zebrania mieszkańcy, rada sołecka zgłosiła zmiany z funduszu sołeckiego, zakupiono namiot harcerski, stół do pin- ponga, zakup kruszywa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SzPts val="1000"/>
              <a:buNone/>
              <a:tabLst>
                <a:tab pos="457200" algn="l"/>
              </a:tabLst>
            </a:pPr>
            <a:r>
              <a:rPr lang="pl-PL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	</a:t>
            </a:r>
            <a:r>
              <a:rPr lang="pl-PL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XX Rajd Katyński w </a:t>
            </a:r>
            <a:r>
              <a:rPr lang="pl-PL" sz="2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Kajaczkowie</a:t>
            </a:r>
            <a:r>
              <a:rPr lang="pl-PL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lvl="0" indent="0">
              <a:lnSpc>
                <a:spcPct val="115000"/>
              </a:lnSpc>
              <a:spcAft>
                <a:spcPts val="1000"/>
              </a:spcAft>
              <a:buSzPts val="1000"/>
              <a:buNone/>
              <a:tabLst>
                <a:tab pos="457200" algn="l"/>
              </a:tabLst>
            </a:pPr>
            <a:endParaRPr lang="pl-P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949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21ADCC2-E272-4715-81F7-ED8152F45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Sierpień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xmlns="" id="{F5671A2E-CBD6-4465-BA8D-53960EC60CBB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2619510"/>
            <a:ext cx="5157787" cy="3455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xmlns="" id="{A39B724A-C429-4DE9-89A9-4091022F97FC}"/>
              </a:ext>
            </a:extLst>
          </p:cNvPr>
          <p:cNvPicPr>
            <a:picLocks noGrp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611001"/>
            <a:ext cx="5183188" cy="3472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30133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D5B8889-290E-4B7B-B262-40DB98456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Wrzesień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197BE9D-9196-4D96-8507-1BDCE5FEA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7064"/>
            <a:ext cx="10106024" cy="4595811"/>
          </a:xfrm>
        </p:spPr>
        <p:txBody>
          <a:bodyPr>
            <a:noAutofit/>
          </a:bodyPr>
          <a:lstStyle/>
          <a:p>
            <a:pPr marL="0" lvl="0" indent="0" algn="just">
              <a:lnSpc>
                <a:spcPct val="115000"/>
              </a:lnSpc>
              <a:spcAft>
                <a:spcPts val="1000"/>
              </a:spcAft>
              <a:buSzPts val="1000"/>
              <a:buNone/>
              <a:tabLst>
                <a:tab pos="457200" algn="l"/>
              </a:tabLst>
            </a:pPr>
            <a:r>
              <a:rPr lang="pl-PL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NARODOWE CZYTANIE W KIEŁPINIE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SzPts val="1000"/>
              <a:buNone/>
              <a:tabLst>
                <a:tab pos="457200" algn="l"/>
              </a:tabLst>
            </a:pPr>
            <a:r>
              <a:rPr lang="pl-PL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Akcja Narodowego Czytania </a:t>
            </a:r>
            <a:r>
              <a:rPr lang="pl-PL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„Balladyny” J. Słowackiego</a:t>
            </a:r>
            <a:r>
              <a:rPr lang="pl-PL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W wystroju sali baner zakupiony z funduszu sołeckiego. Pokłosiem tej akcji były warsztaty literacko – plastyczne dla dorosłych i dzieci pt. „Z Balladyną można inaczej” oraz wydana książeczka „ Bajka o okrutnej Balladynie’ autorstwa </a:t>
            </a:r>
            <a:r>
              <a:rPr lang="pl-PL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Bożeny Gniado</a:t>
            </a:r>
            <a:r>
              <a:rPr lang="pl-PL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sponsorowana przez Burmistrza Kartuz. </a:t>
            </a:r>
          </a:p>
          <a:p>
            <a:pPr marL="0" lvl="0" indent="0">
              <a:lnSpc>
                <a:spcPct val="115000"/>
              </a:lnSpc>
              <a:spcAft>
                <a:spcPts val="1000"/>
              </a:spcAft>
              <a:buSzPts val="1000"/>
              <a:buNone/>
              <a:tabLst>
                <a:tab pos="457200" algn="l"/>
              </a:tabLst>
            </a:pPr>
            <a:endParaRPr lang="pl-P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524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8FAABE1-A625-4EC9-B52D-6829759E6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/>
            </a:r>
            <a:br>
              <a:rPr lang="pl-PL" dirty="0"/>
            </a:br>
            <a:r>
              <a:rPr lang="pl-PL" b="1" dirty="0"/>
              <a:t>Porządek obrad: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97F85AD-74FC-4521-9AC2-25678602A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pl-PL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Przywitanie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pl-PL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Sprawozdanie sołtysa za rok 2020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pl-PL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Wybory uzupełniające do rady sołeckiej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pl-PL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Fundusz sołecki na 2022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pl-PL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Sprawy różne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pl-PL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Zamknięcie zebrania 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27270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94A3B39E-6513-43BF-A212-5C2397D89B0B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987269"/>
            <a:ext cx="5181600" cy="347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xmlns="" id="{C7B2BE72-5BFD-4219-9330-4EC9EAB326E8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1857234"/>
            <a:ext cx="5181600" cy="3888069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21299999" lon="21599992" rev="11099999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251096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7F943E62-4026-4C75-A164-1E5E1098C2D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28" y="293408"/>
            <a:ext cx="4947893" cy="6076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DFB27661-F8A6-441D-A108-D17CA3C77D4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100" y="293408"/>
            <a:ext cx="4947892" cy="60766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0470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CDA77DA-F61B-466E-8800-F4C5B75AC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Październik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81D1C78A-8906-4C13-A2EE-78DE62E7F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4735"/>
            <a:ext cx="9677400" cy="1572942"/>
          </a:xfrm>
        </p:spPr>
        <p:txBody>
          <a:bodyPr/>
          <a:lstStyle/>
          <a:p>
            <a:r>
              <a:rPr lang="pl-PL" dirty="0"/>
              <a:t>Gmina Kartuzy uzyskała dofinansowanie 3 mln. zł do ul. </a:t>
            </a:r>
            <a:r>
              <a:rPr lang="pl-PL" b="1" dirty="0"/>
              <a:t>Starowiejskiej</a:t>
            </a:r>
          </a:p>
          <a:p>
            <a:r>
              <a:rPr lang="pl-PL" dirty="0"/>
              <a:t>Plebiscyt AGRO kategoria SOŁTYS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506473AD-FE6C-4CC4-8385-263DEAAD1F3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413" y="3429000"/>
            <a:ext cx="5397128" cy="27903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51611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D5B8889-290E-4B7B-B262-40DB98456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Listopad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197BE9D-9196-4D96-8507-1BDCE5FEA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7064"/>
            <a:ext cx="10106024" cy="4595811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Jako sołtys z i Radny Gminy Kartuzy interweniowałem do kancelarii prezydenta RP w sprawie dofinasowania ul Starowiejskiej .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 listopada uczestniczyłem w uroczystej mszy św. za Ojczyznę w kościele św. Michała Archanioła w Kiełpinie oraz zapaliłem znicz przy poniku Marszałka Józefa Piłsudskiego w Kartuzach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15000"/>
              </a:lnSpc>
              <a:spcAft>
                <a:spcPts val="1000"/>
              </a:spcAft>
              <a:buSzPts val="1000"/>
              <a:buNone/>
              <a:tabLst>
                <a:tab pos="457200" algn="l"/>
              </a:tabLst>
            </a:pPr>
            <a:endParaRPr lang="pl-P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4079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D5B8889-290E-4B7B-B262-40DB98456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Grudzień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197BE9D-9196-4D96-8507-1BDCE5FEA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106024" cy="4595811"/>
          </a:xfrm>
        </p:spPr>
        <p:txBody>
          <a:bodyPr>
            <a:noAutofit/>
          </a:bodyPr>
          <a:lstStyle/>
          <a:p>
            <a:pPr marL="0" lvl="0" indent="0" algn="just">
              <a:lnSpc>
                <a:spcPct val="115000"/>
              </a:lnSpc>
              <a:spcAft>
                <a:spcPts val="1000"/>
              </a:spcAft>
              <a:buSzPts val="1000"/>
              <a:buNone/>
              <a:tabLst>
                <a:tab pos="457200" algn="l"/>
              </a:tabLs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	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Paczka świąteczna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dotarła do 59 rodzin,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SzPts val="1000"/>
              <a:buNone/>
              <a:tabLst>
                <a:tab pos="457200" algn="l"/>
              </a:tabLs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	Również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dar serca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zorganizowany dla trzech rodzin naszego sołectwa, darczyńcy Urząd Gminy Kartuzy, radni z klubu checz oraz zrzeszeni dla Kaszub, zakupiliśmy 2 t. węgla, pralka automatyczna, kołdry, koce, środki czystości, naprawa hydrauliczna, grzejnik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SzPts val="1000"/>
              <a:buNone/>
              <a:tabLst>
                <a:tab pos="457200" algn="l"/>
              </a:tabLs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	Interpelacja w ZDW w Gdańsku oraz UG Kartuzy w sprawie wjazdu ul Szkolna Leszno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SzPts val="1000"/>
              <a:buNone/>
              <a:tabLst>
                <a:tab pos="457200" algn="l"/>
              </a:tabLs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	Rozstrzygnięcie przetargu na ul. Starowiejską termin wykonania wrzesień 2021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SzPts val="1000"/>
              <a:buNone/>
              <a:tabLst>
                <a:tab pos="457200" algn="l"/>
              </a:tabLs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	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26.12.2020 r.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uczestniczyłem koncercie z okazji 100 </a:t>
            </a:r>
            <a:r>
              <a:rPr lang="pl-PL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lecia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urodzin Jana Pawła II. pt. Rodzina Bogiem silna. Organizatorem wydarzenia było Stowarzyszenie Krąg </a:t>
            </a:r>
            <a:r>
              <a:rPr lang="pl-PL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Arasmusa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we współpracy ks. proboszczem Tomaszem Juchniewiczem.</a:t>
            </a:r>
          </a:p>
          <a:p>
            <a:pPr marL="0" lvl="0" indent="0">
              <a:lnSpc>
                <a:spcPct val="115000"/>
              </a:lnSpc>
              <a:spcAft>
                <a:spcPts val="1000"/>
              </a:spcAft>
              <a:buSzPts val="1000"/>
              <a:buNone/>
              <a:tabLst>
                <a:tab pos="457200" algn="l"/>
              </a:tabLst>
            </a:pPr>
            <a:endParaRPr lang="pl-P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3600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D3E979F-E178-45B6-A393-8AFDA8D2C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053"/>
            <a:ext cx="10515600" cy="1325563"/>
          </a:xfrm>
        </p:spPr>
        <p:txBody>
          <a:bodyPr/>
          <a:lstStyle/>
          <a:p>
            <a:r>
              <a:rPr lang="pl-PL" b="1" dirty="0"/>
              <a:t>Świąteczna paczka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xmlns="" id="{CEA21EDD-5F77-4243-BFAB-DB19F3131FB6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74" y="1499616"/>
            <a:ext cx="4271729" cy="4803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Symbol zastępczy zawartości 14" descr="Obraz zawierający tekst&#10;&#10;Opis wygenerowany automatycznie">
            <a:extLst>
              <a:ext uri="{FF2B5EF4-FFF2-40B4-BE49-F238E27FC236}">
                <a16:creationId xmlns:a16="http://schemas.microsoft.com/office/drawing/2014/main" xmlns="" id="{4EF53D26-7E68-4CB1-91CB-462B760EE7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333" y="1499616"/>
            <a:ext cx="4613529" cy="4803648"/>
          </a:xfrm>
        </p:spPr>
      </p:pic>
    </p:spTree>
    <p:extLst>
      <p:ext uri="{BB962C8B-B14F-4D97-AF65-F5344CB8AC3E}">
        <p14:creationId xmlns:p14="http://schemas.microsoft.com/office/powerpoint/2010/main" val="10838343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B1788FA-59B6-410D-8457-FF318EDF39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8455" y="-883551"/>
            <a:ext cx="9144000" cy="2387600"/>
          </a:xfrm>
        </p:spPr>
        <p:txBody>
          <a:bodyPr/>
          <a:lstStyle/>
          <a:p>
            <a:r>
              <a:rPr lang="pl-PL" b="1" dirty="0"/>
              <a:t>Podsumowanie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F99BD4C3-0509-4E7F-9D6F-A22F3B7DB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9092" y="1821386"/>
            <a:ext cx="10041924" cy="4641198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Rok 2020 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pomimo panującej pandemii </a:t>
            </a:r>
            <a:r>
              <a:rPr lang="pl-PL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Koronowirusa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był okresem dobrym dla naszego sołectwa, w Lesznie poprawiła się nawierzchnia na ul. Kartuskiej droga woj. 224, wykonano wiatę przystankową.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Zmieniło się centrum na ul. Długiej tj. chodnik oraz nowa nawierzchnia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 koniec roku gmina pozyskała prawie 4 mln zł na ul Starowiejską, poprawił się wyjazd z osiedla </a:t>
            </a:r>
            <a:r>
              <a:rPr lang="pl-PL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Potruś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 Pan, postawiono kolejne punkty świetlne oraz lampy hybrydowe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Jednak oprócz inwestycji drogowych, bardzo zaangażowali się sami mieszkańcy Stowarzyszenie Mieszkańców Kiełpina, w tym miejscu pragnę im podziękować wszystkim członkom za informacje o fermie wiatrowej w Wyczechowie. W naszym budynku ?Wspólna Chata? odbywały się różne imprezy kulturalne, powstało KGW </a:t>
            </a:r>
            <a:r>
              <a:rPr lang="pl-PL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pl-PL" sz="1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Kiełpinanki</a:t>
            </a:r>
            <a:r>
              <a:rPr lang="pl-PL" sz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pl-PL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aktywnie działa stowarzyszenie </a:t>
            </a:r>
            <a:r>
              <a:rPr lang="pl-PL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pl-PL" sz="1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Krag</a:t>
            </a:r>
            <a:r>
              <a:rPr lang="pl-PL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Aarsmusa</a:t>
            </a:r>
            <a:r>
              <a:rPr lang="pl-PL" sz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pl-PL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sprawozdanie jest to skrót wydarzeń , działań mijającego roku. Pragnę podziękować wszystkim za zainteresowanie problematyką Kiełpina.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638647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F99BD4C3-0509-4E7F-9D6F-A22F3B7DB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7881" y="1108401"/>
            <a:ext cx="10041924" cy="4641198"/>
          </a:xfrm>
        </p:spPr>
        <p:txBody>
          <a:bodyPr>
            <a:normAutofit fontScale="92500"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l-PL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Podziękowania dla Rady Sołeckiej:</a:t>
            </a:r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l-PL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Magdalena </a:t>
            </a:r>
            <a:r>
              <a:rPr lang="pl-PL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Szczesna</a:t>
            </a:r>
            <a:r>
              <a:rPr lang="pl-PL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l-PL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Dominika  </a:t>
            </a:r>
            <a:r>
              <a:rPr lang="pl-PL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Biekisz</a:t>
            </a:r>
            <a:r>
              <a:rPr lang="pl-PL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Olejnik,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l-PL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Joanna </a:t>
            </a:r>
            <a:r>
              <a:rPr lang="pl-PL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Kaizer</a:t>
            </a:r>
            <a:r>
              <a:rPr lang="pl-PL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Prondzinska</a:t>
            </a:r>
            <a:r>
              <a:rPr lang="pl-PL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l-PL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Jarosław </a:t>
            </a:r>
            <a:r>
              <a:rPr lang="pl-PL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Mackojć</a:t>
            </a:r>
            <a:r>
              <a:rPr lang="pl-PL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l-PL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Łukasz </a:t>
            </a:r>
            <a:r>
              <a:rPr lang="pl-PL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Grzenkowicz</a:t>
            </a:r>
            <a:endParaRPr lang="pl-PL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l-PL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Oraz wszystkim mieszkańcom oraz Burmistrzowi Kartuz M. G. </a:t>
            </a:r>
            <a:r>
              <a:rPr lang="pl-PL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Gołuńskiemu</a:t>
            </a:r>
            <a:endParaRPr lang="pl-PL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4087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17BA82A-2F7F-4E9E-B7CC-B767E3621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Dziękuję za uwagę …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B1797CE-5952-4AFE-B8F2-D0E448426A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pl-PL" dirty="0"/>
          </a:p>
          <a:p>
            <a:pPr marL="0" indent="0" algn="r">
              <a:buNone/>
            </a:pPr>
            <a:r>
              <a:rPr lang="pl-PL" b="1" dirty="0"/>
              <a:t>Mirosław </a:t>
            </a:r>
            <a:r>
              <a:rPr lang="pl-PL" b="1" dirty="0" err="1"/>
              <a:t>Paczoska</a:t>
            </a:r>
            <a:endParaRPr lang="pl-PL" b="1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Tel. 500-189-185</a:t>
            </a:r>
          </a:p>
          <a:p>
            <a:pPr marL="0" indent="0">
              <a:buNone/>
            </a:pPr>
            <a:r>
              <a:rPr lang="pl-PL" dirty="0"/>
              <a:t>E-mail: stolemy@wp.pl</a:t>
            </a:r>
          </a:p>
          <a:p>
            <a:pPr marL="0" indent="0">
              <a:buNone/>
            </a:pPr>
            <a:r>
              <a:rPr lang="pl-PL" dirty="0"/>
              <a:t>Oficjalna strona sołectwa Kiełpino</a:t>
            </a:r>
          </a:p>
          <a:p>
            <a:pPr marL="0" indent="0">
              <a:buNone/>
            </a:pPr>
            <a:r>
              <a:rPr lang="pl-PL" dirty="0">
                <a:hlinkClick r:id="rId2"/>
              </a:rPr>
              <a:t>https://kielpino.eu</a:t>
            </a:r>
            <a:r>
              <a:rPr lang="pl-PL" dirty="0"/>
              <a:t>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C6E5DC8B-D17D-44D7-B4AD-97EB3692BB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085" y="3786769"/>
            <a:ext cx="1914144" cy="220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142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E4717F7-B8F7-4D74-8CA8-C5090ECAB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Sprawozdanie sołtysa za rok 2020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DF80DEA-AB03-49C2-B938-659516CE9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l-PL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Rok 2020- </a:t>
            </a:r>
            <a:r>
              <a:rPr lang="pl-PL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czas trwania </a:t>
            </a:r>
            <a:r>
              <a:rPr lang="pl-PL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koronowirusa</a:t>
            </a:r>
            <a:r>
              <a:rPr lang="pl-PL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 naszym kraju wyjątkowo trudny dla całego kraju, także dla naszego sołectwa Kiełpino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czasie trwania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roku 2020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sołtys Mirosław </a:t>
            </a:r>
            <a:r>
              <a:rPr lang="pl-PL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Paczoska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prowadził sprawy zgłaszane przez  mieszkańców dotyczące stanu dróg, oświetlenia, poprawy bezpieczeństwa, odśnieżania poprzez postawienie znaków. Sprawy te zostały te przekazywane do odpowiednich  wydziałów UG w Kartuzach. Jako przedstawiciel wsi Kiełpino współpracowałem z naszymi lokalnymi stowarzyszeniami i instytucjami: szkołą podstawową w Kiełpinie, biblioteka publiczna w Kiełpinie ,parafią w Kiełpinie, KGW ”</a:t>
            </a:r>
            <a:r>
              <a:rPr lang="pl-PL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Kiełpinianki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”, Stowarzyszenie „Krąg </a:t>
            </a:r>
            <a:r>
              <a:rPr lang="pl-PL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Arasmusa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”, Amator Kiełpino, Związek Piłsudczyków, ”Grupa Niezwyciężeni” Przedszkole „Aniołek” , Policją w Kartuzach, radnymi rady miejskiej z Kiełpina: Panią Dorotą Zarach, Panem Jarosławem Plichta oraz z Panem Jackiem </a:t>
            </a:r>
            <a:r>
              <a:rPr lang="pl-PL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Rychert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.firmami oraz  naszymi mieszkańcami, którym dziękuje za swoje zaangażowanie.   Prace sołectwa Kiełpino wspierali członkowie rady sołeckiej, którzy uczestniczyli w różnych uroczystościach i reprezentowali naszą miejscowość. Jako administrator strony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kielpino.eu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informowałem mieszkańców o problemach czy wydarzeniach w Kiełpinie i w całej gminie Kartuzy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77666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E4717F7-B8F7-4D74-8CA8-C5090ECAB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STYCZEŃ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DF80DEA-AB03-49C2-B938-659516CE9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633" y="2506662"/>
            <a:ext cx="10515600" cy="4351338"/>
          </a:xfrm>
        </p:spPr>
        <p:txBody>
          <a:bodyPr/>
          <a:lstStyle/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2020 złożyłem pisma do: wójta gminy Somonino M. Kowalewskiego, burmistrza Kartuz M. G. </a:t>
            </a:r>
            <a:r>
              <a:rPr lang="pl-PL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Gołuńskiego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starosty kartuskiego B. Łapy oraz do Biura Poselskiego Magdaleny Sroka w Kartuzach.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Więcej informacji o wiatrakach na stronie kielpino.eu wpis 23.01.2020r.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interpelacja </a:t>
            </a:r>
            <a:r>
              <a:rPr lang="pl-PL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 sesji  08.01. 2019 Rady Miejskiej w Kartuzach złożyłem oświadczenie w sprawie planowanej budowy wiatraków w Wyczechowie.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54385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0431BCE-8C64-4AE7-AF1F-FAC6415AD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LUTY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D97F6C37-5ABC-4420-AEF1-1F20EDB7DA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 err="1"/>
              <a:t>Krag</a:t>
            </a:r>
            <a:r>
              <a:rPr lang="pl-PL" dirty="0"/>
              <a:t> </a:t>
            </a:r>
            <a:r>
              <a:rPr lang="pl-PL" dirty="0" err="1"/>
              <a:t>Arasmusa</a:t>
            </a:r>
            <a:r>
              <a:rPr lang="pl-PL" dirty="0"/>
              <a:t> zorganizował sołectwo Kiełpino partnerem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xmlns="" id="{60228877-2DDA-44B2-ACA9-31F254F2D0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8" y="2619920"/>
            <a:ext cx="5157787" cy="3454898"/>
          </a:xfrm>
          <a:prstGeom prst="rect">
            <a:avLst/>
          </a:prstGeom>
        </p:spPr>
      </p:pic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0DFFF90C-5664-4D1F-9CDF-95D285357F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483455"/>
            <a:ext cx="5183188" cy="823912"/>
          </a:xfrm>
        </p:spPr>
        <p:txBody>
          <a:bodyPr>
            <a:normAutofit lnSpcReduction="10000"/>
          </a:bodyPr>
          <a:lstStyle/>
          <a:p>
            <a:pPr algn="ctr"/>
            <a:endParaRPr lang="pl-PL" dirty="0"/>
          </a:p>
          <a:p>
            <a:pPr algn="ctr"/>
            <a:r>
              <a:rPr lang="pl-PL" dirty="0"/>
              <a:t>„Bal karnawałowy” 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xmlns="" id="{F9EAB2D9-695F-4263-9C67-9F9F484171A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72200" y="2611412"/>
            <a:ext cx="5183188" cy="347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206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E4E1B1C-59AB-438D-A4AC-9036A7AD0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Punkt przyjęć dzielnicowego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3D842362-23A6-490F-8D89-35BEB5BCC4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043497" cy="3811588"/>
          </a:xfrm>
        </p:spPr>
        <p:txBody>
          <a:bodyPr/>
          <a:lstStyle/>
          <a:p>
            <a:pPr lvl="0">
              <a:lnSpc>
                <a:spcPct val="115000"/>
              </a:lnSpc>
              <a:spcAft>
                <a:spcPts val="1000"/>
              </a:spcAft>
              <a:buSzPts val="1000"/>
              <a:tabLst>
                <a:tab pos="457200" algn="l"/>
              </a:tabLst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Dzięki mojej interwencji sierpniu 2019 roku złożyłem pismo do Komendanta Powiatowego Policji w Kartuzach w sprawie otwarcia 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Punktu Przyjęć Dzielnicowego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w świetlicy 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„Wspólnota Chata”.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Otrzymałem pozytywną decyzję- mieszkańcy będą mogli się spotykać, w pierwszy 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czwartek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każdego miesiąca w godzinach 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 16.00-18.00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Pierwsze spotkanie z dzielnicowym 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Panem Arturem Socha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odbędzie się 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 lutego 2020 r.</a:t>
            </a:r>
            <a:endParaRPr lang="pl-PL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E4519060-F078-4370-AFCC-CEE0CE9EC22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88" y="1109662"/>
            <a:ext cx="6172200" cy="4629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4978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D31B42C-DDD2-46B1-AACF-8EFA6F543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/>
              <a:t>Spotkanie z seniorami </a:t>
            </a:r>
            <a:endParaRPr lang="pl-PL" b="1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8719F374-4BA0-4444-BDEE-23CDFDB9C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409314"/>
            <a:ext cx="10512424" cy="823912"/>
          </a:xfrm>
        </p:spPr>
        <p:txBody>
          <a:bodyPr/>
          <a:lstStyle/>
          <a:p>
            <a:pPr algn="ctr"/>
            <a:r>
              <a:rPr lang="pl-PL"/>
              <a:t>3.02.2020r. spotkanie z seniorami i przedstawicielami Gops-u</a:t>
            </a:r>
            <a:endParaRPr lang="pl-PL" dirty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xmlns="" id="{55773B8F-D5A2-4F0A-ADD3-66491F293FE1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89" y="2505075"/>
            <a:ext cx="4912784" cy="3684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xmlns="" id="{E7821D41-8699-491B-994C-45CAF569A624}"/>
              </a:ext>
            </a:extLst>
          </p:cNvPr>
          <p:cNvPicPr>
            <a:picLocks noGrp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402" y="2505075"/>
            <a:ext cx="4912784" cy="36845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4463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5819D89-8AF7-4322-AC90-2380D4A961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5546" y="-525204"/>
            <a:ext cx="9144000" cy="2387600"/>
          </a:xfrm>
        </p:spPr>
        <p:txBody>
          <a:bodyPr/>
          <a:lstStyle/>
          <a:p>
            <a:r>
              <a:rPr lang="pl-PL" dirty="0"/>
              <a:t>Inne spotkania w lutym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193ABE50-D54A-4ED2-B55A-7790901050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8097" y="2704114"/>
            <a:ext cx="9144000" cy="1655762"/>
          </a:xfrm>
        </p:spPr>
        <p:txBody>
          <a:bodyPr>
            <a:normAutofit fontScale="25000" lnSpcReduction="20000"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8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8.02.2020r. spotkani członków Grupy integracyjnej ”Niezwyciężeni” z przedstawicielami GOPS-u z Kartuz.</a:t>
            </a:r>
            <a:endParaRPr lang="pl-PL" sz="8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8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10.02.2020r. spotkanie z burmistrzem Kartuz  na </a:t>
            </a:r>
            <a:r>
              <a:rPr lang="pl-PL" sz="8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ali</a:t>
            </a:r>
            <a:r>
              <a:rPr lang="pl-PL" sz="8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gimnastycznej szkoły podstawowej w Kiełpinie oraz  z mieszkańcami w sprawie budowy  wiatraków w Wyczechowie</a:t>
            </a:r>
            <a:endParaRPr lang="pl-PL" sz="8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8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Klub Seniora w budynku „Wspólna Chata”,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8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27.02.2020 Powołano KGW „</a:t>
            </a:r>
            <a:r>
              <a:rPr lang="pl-PL" sz="8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Kiełpinianki</a:t>
            </a:r>
            <a:r>
              <a:rPr lang="pl-PL" sz="8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pl-PL" sz="8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06741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B011655-29BF-442B-B857-4E3741989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27.02.2020 r. powołano KGW „</a:t>
            </a:r>
            <a:r>
              <a:rPr lang="pl-PL" b="1" dirty="0" err="1"/>
              <a:t>Kiełpinianki</a:t>
            </a:r>
            <a:r>
              <a:rPr lang="pl-PL" b="1" dirty="0"/>
              <a:t>”</a:t>
            </a:r>
            <a:endParaRPr lang="pl-PL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846C4AE3-D044-4D4F-AF77-6939B9439BE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00" y="1690688"/>
            <a:ext cx="6299557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601213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832</Words>
  <Application>Microsoft Office PowerPoint</Application>
  <PresentationFormat>Niestandardowy</PresentationFormat>
  <Paragraphs>94</Paragraphs>
  <Slides>28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29" baseType="lpstr">
      <vt:lpstr>Motyw pakietu Office</vt:lpstr>
      <vt:lpstr>Sprawozdanie z działalności sołectwa Kiełpino za rok 2020</vt:lpstr>
      <vt:lpstr> Porządek obrad: </vt:lpstr>
      <vt:lpstr>Sprawozdanie sołtysa za rok 2020</vt:lpstr>
      <vt:lpstr>STYCZEŃ</vt:lpstr>
      <vt:lpstr>LUTY</vt:lpstr>
      <vt:lpstr>Punkt przyjęć dzielnicowego</vt:lpstr>
      <vt:lpstr>Spotkanie z seniorami </vt:lpstr>
      <vt:lpstr>Inne spotkania w lutym</vt:lpstr>
      <vt:lpstr>27.02.2020 r. powołano KGW „Kiełpinianki”</vt:lpstr>
      <vt:lpstr>Marzec</vt:lpstr>
      <vt:lpstr>IV Bieg Żelaznego w Kiełpinie</vt:lpstr>
      <vt:lpstr>Prezentacja programu PowerPoint</vt:lpstr>
      <vt:lpstr>Kwiecień</vt:lpstr>
      <vt:lpstr>Maj</vt:lpstr>
      <vt:lpstr>Czerwiec</vt:lpstr>
      <vt:lpstr>Lipiec</vt:lpstr>
      <vt:lpstr>Sierpień</vt:lpstr>
      <vt:lpstr>Sierpień</vt:lpstr>
      <vt:lpstr>Wrzesień</vt:lpstr>
      <vt:lpstr>Prezentacja programu PowerPoint</vt:lpstr>
      <vt:lpstr>Prezentacja programu PowerPoint</vt:lpstr>
      <vt:lpstr>Październik</vt:lpstr>
      <vt:lpstr>Listopad</vt:lpstr>
      <vt:lpstr>Grudzień</vt:lpstr>
      <vt:lpstr>Świąteczna paczka</vt:lpstr>
      <vt:lpstr>Podsumowanie</vt:lpstr>
      <vt:lpstr>Prezentacja programu PowerPoint</vt:lpstr>
      <vt:lpstr>Dziękuję za uwagę 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Sprawozdanie z działalności sołectwa Kiełpino za rok 2020</dc:title>
  <dc:creator>Andrzej Leman</dc:creator>
  <cp:lastModifiedBy>Mirek</cp:lastModifiedBy>
  <cp:revision>2</cp:revision>
  <dcterms:created xsi:type="dcterms:W3CDTF">2021-09-19T07:09:07Z</dcterms:created>
  <dcterms:modified xsi:type="dcterms:W3CDTF">2021-09-19T18:25:51Z</dcterms:modified>
</cp:coreProperties>
</file>